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1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349F92-5285-4477-983F-B568322115C1}" type="datetimeFigureOut">
              <a:rPr lang="en-US" smtClean="0"/>
              <a:pPr/>
              <a:t>4/25/2012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349F92-5285-4477-983F-B568322115C1}" type="datetimeFigureOut">
              <a:rPr lang="en-US" smtClean="0"/>
              <a:pPr/>
              <a:t>4/25/2012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349F92-5285-4477-983F-B568322115C1}" type="datetimeFigureOut">
              <a:rPr lang="en-US" smtClean="0"/>
              <a:pPr/>
              <a:t>4/25/2012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349F92-5285-4477-983F-B568322115C1}" type="datetimeFigureOut">
              <a:rPr lang="en-US" smtClean="0"/>
              <a:pPr/>
              <a:t>4/25/2012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349F92-5285-4477-983F-B568322115C1}" type="datetimeFigureOut">
              <a:rPr lang="en-US" smtClean="0"/>
              <a:pPr/>
              <a:t>4/25/2012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349F92-5285-4477-983F-B568322115C1}" type="datetimeFigureOut">
              <a:rPr lang="en-US" smtClean="0"/>
              <a:pPr/>
              <a:t>4/25/2012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349F92-5285-4477-983F-B568322115C1}" type="datetimeFigureOut">
              <a:rPr lang="en-US" smtClean="0"/>
              <a:pPr/>
              <a:t>4/25/2012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349F92-5285-4477-983F-B568322115C1}" type="datetimeFigureOut">
              <a:rPr lang="en-US" smtClean="0"/>
              <a:pPr/>
              <a:t>4/25/2012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49F92-5285-4477-983F-B568322115C1}" type="datetimeFigureOut">
              <a:rPr lang="en-US" smtClean="0"/>
              <a:pPr/>
              <a:t>4/25/2012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349F92-5285-4477-983F-B568322115C1}" type="datetimeFigureOut">
              <a:rPr lang="en-US" smtClean="0"/>
              <a:pPr/>
              <a:t>4/25/2012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349F92-5285-4477-983F-B568322115C1}" type="datetimeFigureOut">
              <a:rPr lang="en-US" smtClean="0"/>
              <a:pPr/>
              <a:t>4/25/2012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7E2640-D6D2-47B4-9EB8-0C8EC09A37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349F92-5285-4477-983F-B568322115C1}" type="datetimeFigureOut">
              <a:rPr lang="en-US" smtClean="0"/>
              <a:pPr/>
              <a:t>4/25/2012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7E2640-D6D2-47B4-9EB8-0C8EC09A374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uther before the emperor.jpg"/>
          <p:cNvPicPr>
            <a:picLocks noChangeAspect="1"/>
          </p:cNvPicPr>
          <p:nvPr/>
        </p:nvPicPr>
        <p:blipFill>
          <a:blip r:embed="rId2" cstate="print"/>
          <a:stretch>
            <a:fillRect/>
          </a:stretch>
        </p:blipFill>
        <p:spPr>
          <a:xfrm>
            <a:off x="-68988" y="0"/>
            <a:ext cx="9212988" cy="5596890"/>
          </a:xfrm>
          <a:prstGeom prst="rect">
            <a:avLst/>
          </a:prstGeom>
        </p:spPr>
      </p:pic>
      <p:sp>
        <p:nvSpPr>
          <p:cNvPr id="5" name="TextBox 4"/>
          <p:cNvSpPr txBox="1"/>
          <p:nvPr/>
        </p:nvSpPr>
        <p:spPr>
          <a:xfrm>
            <a:off x="381000" y="152400"/>
            <a:ext cx="8382000" cy="707886"/>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000" dirty="0" err="1" smtClean="0"/>
              <a:t>Bellringer</a:t>
            </a:r>
            <a:r>
              <a:rPr lang="en-US" sz="4000" smtClean="0"/>
              <a:t> </a:t>
            </a:r>
            <a:r>
              <a:rPr lang="en-US" sz="4000" smtClean="0"/>
              <a:t>4-25-2012</a:t>
            </a:r>
            <a:endParaRPr lang="en-US" sz="4000" dirty="0"/>
          </a:p>
        </p:txBody>
      </p:sp>
      <p:sp>
        <p:nvSpPr>
          <p:cNvPr id="7" name="TextBox 6"/>
          <p:cNvSpPr txBox="1"/>
          <p:nvPr/>
        </p:nvSpPr>
        <p:spPr>
          <a:xfrm>
            <a:off x="152400" y="4038600"/>
            <a:ext cx="8839200" cy="2677656"/>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marL="457200" indent="-457200">
              <a:buFont typeface="+mj-lt"/>
              <a:buAutoNum type="arabicPeriod"/>
            </a:pPr>
            <a:r>
              <a:rPr lang="en-US" sz="2400" dirty="0" smtClean="0"/>
              <a:t>What does it mean to reform something?</a:t>
            </a:r>
          </a:p>
          <a:p>
            <a:pPr marL="457200" indent="-457200">
              <a:buFont typeface="+mj-lt"/>
              <a:buAutoNum type="arabicPeriod"/>
            </a:pPr>
            <a:r>
              <a:rPr lang="en-US" sz="2400" dirty="0" smtClean="0"/>
              <a:t>If you could reform something in your life, what would it be and why?</a:t>
            </a:r>
          </a:p>
          <a:p>
            <a:pPr marL="457200" indent="-457200">
              <a:buFont typeface="+mj-lt"/>
              <a:buAutoNum type="arabicPeriod"/>
            </a:pPr>
            <a:r>
              <a:rPr lang="en-US" sz="2400" dirty="0" smtClean="0"/>
              <a:t>If the President told you to publicly lie to the entire United States of America about something and if you did not, he would jail you for the rest of your life, what would you do?  How would this change if you knew </a:t>
            </a:r>
            <a:r>
              <a:rPr lang="en-US" sz="2400" smtClean="0"/>
              <a:t>that this lie </a:t>
            </a:r>
            <a:r>
              <a:rPr lang="en-US" sz="2400" dirty="0" smtClean="0"/>
              <a:t>would hurt millions of Americans?</a:t>
            </a: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TotalTime>
  <Words>81</Words>
  <Application>Microsoft Office PowerPoint</Application>
  <PresentationFormat>On-screen Show (4:3)</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26</cp:revision>
  <dcterms:created xsi:type="dcterms:W3CDTF">2010-03-23T11:50:41Z</dcterms:created>
  <dcterms:modified xsi:type="dcterms:W3CDTF">2012-04-25T11:48:25Z</dcterms:modified>
</cp:coreProperties>
</file>